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57" r:id="rId5"/>
    <p:sldId id="278" r:id="rId6"/>
    <p:sldId id="279" r:id="rId7"/>
    <p:sldId id="259" r:id="rId8"/>
    <p:sldId id="260" r:id="rId9"/>
    <p:sldId id="261" r:id="rId10"/>
    <p:sldId id="28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3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9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5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7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7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8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8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B97C-32D1-4040-9238-B86C9506D3E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1F8D-0E35-42C0-970E-2CFF0BE7CA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EFFECTIVE SAFETY COMMITTEES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7290" y="4071942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download (1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06" y="1857364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65F3-32E2-42AB-9798-EA1A1CCA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5A4D22-B24C-43B9-A334-00BBFFA8E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8" t="18133" r="36576" b="34137"/>
          <a:stretch/>
        </p:blipFill>
        <p:spPr>
          <a:xfrm>
            <a:off x="336528" y="274638"/>
            <a:ext cx="8710312" cy="6178698"/>
          </a:xfrm>
        </p:spPr>
      </p:pic>
    </p:spTree>
    <p:extLst>
      <p:ext uri="{BB962C8B-B14F-4D97-AF65-F5344CB8AC3E}">
        <p14:creationId xmlns:p14="http://schemas.microsoft.com/office/powerpoint/2010/main" val="355842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Benefits of training the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Know their purpose of job </a:t>
            </a:r>
          </a:p>
          <a:p>
            <a:r>
              <a:rPr lang="en-US" dirty="0"/>
              <a:t>Know the role </a:t>
            </a:r>
          </a:p>
          <a:p>
            <a:r>
              <a:rPr lang="en-US" dirty="0"/>
              <a:t>Know the function </a:t>
            </a:r>
          </a:p>
          <a:p>
            <a:r>
              <a:rPr lang="en-US" dirty="0"/>
              <a:t>Know the responsibility </a:t>
            </a:r>
          </a:p>
          <a:p>
            <a:r>
              <a:rPr lang="en-US" dirty="0"/>
              <a:t>Know the skills </a:t>
            </a:r>
          </a:p>
          <a:p>
            <a:r>
              <a:rPr lang="en-US" dirty="0"/>
              <a:t>Know the abilities </a:t>
            </a:r>
          </a:p>
          <a:p>
            <a:r>
              <a:rPr lang="en-US" dirty="0"/>
              <a:t>Know the information on health and safety </a:t>
            </a:r>
          </a:p>
          <a:p>
            <a:r>
              <a:rPr lang="en-US" dirty="0"/>
              <a:t>Hazard identification profit for company </a:t>
            </a:r>
          </a:p>
          <a:p>
            <a:r>
              <a:rPr lang="en-US" dirty="0"/>
              <a:t>Competition leading </a:t>
            </a:r>
          </a:p>
          <a:p>
            <a:r>
              <a:rPr lang="en-US" dirty="0"/>
              <a:t>Effective audit </a:t>
            </a:r>
          </a:p>
          <a:p>
            <a:r>
              <a:rPr lang="en-US" dirty="0"/>
              <a:t>Lower injury and illness rates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4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Three areas for effective safety committee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committee operations </a:t>
            </a:r>
          </a:p>
          <a:p>
            <a:r>
              <a:rPr lang="en-US" dirty="0"/>
              <a:t>Hazard identification and control </a:t>
            </a:r>
          </a:p>
          <a:p>
            <a:r>
              <a:rPr lang="en-US" dirty="0"/>
              <a:t>Accident investigation procedures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8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Hierarchy of controls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525963"/>
          </a:xfrm>
        </p:spPr>
        <p:txBody>
          <a:bodyPr/>
          <a:lstStyle/>
          <a:p>
            <a:r>
              <a:rPr lang="en-US" dirty="0"/>
              <a:t>Engineering controls </a:t>
            </a:r>
          </a:p>
          <a:p>
            <a:r>
              <a:rPr lang="en-US" dirty="0"/>
              <a:t>Administrative controls </a:t>
            </a:r>
          </a:p>
          <a:p>
            <a:r>
              <a:rPr lang="en-US" dirty="0"/>
              <a:t>Personal protective equipment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3A89B-FEBC-2F88-9EC1-3115E824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3" y="1340768"/>
            <a:ext cx="552511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Accident investigation procedures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data of accident </a:t>
            </a:r>
          </a:p>
          <a:p>
            <a:r>
              <a:rPr lang="en-US" dirty="0"/>
              <a:t>Know the surface and root causes </a:t>
            </a:r>
          </a:p>
          <a:p>
            <a:r>
              <a:rPr lang="en-US" dirty="0"/>
              <a:t>Make the report </a:t>
            </a:r>
          </a:p>
          <a:p>
            <a:r>
              <a:rPr lang="en-US" dirty="0"/>
              <a:t>Suggest safety measures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97013"/>
            <a:ext cx="37338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886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1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Causes of accident report failures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causes are uncovered but , root causes are not uncovered </a:t>
            </a:r>
          </a:p>
          <a:p>
            <a:r>
              <a:rPr lang="en-US" dirty="0"/>
              <a:t>Hazardous conditions are uncovered </a:t>
            </a:r>
          </a:p>
          <a:p>
            <a:r>
              <a:rPr lang="en-US" dirty="0"/>
              <a:t>Unsafe work practices uncovered </a:t>
            </a:r>
          </a:p>
          <a:p>
            <a:r>
              <a:rPr lang="en-US" dirty="0"/>
              <a:t>Failure in safety management uncovered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61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Causes of majority injuries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Inadequate supervision ,education , accountability , and resources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97361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Hazardous conditions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56792"/>
            <a:ext cx="8229600" cy="4525963"/>
          </a:xfrm>
        </p:spPr>
        <p:txBody>
          <a:bodyPr/>
          <a:lstStyle/>
          <a:p>
            <a:r>
              <a:rPr lang="en-US" dirty="0"/>
              <a:t>Material  </a:t>
            </a:r>
          </a:p>
          <a:p>
            <a:r>
              <a:rPr lang="en-US" dirty="0"/>
              <a:t>Equipment </a:t>
            </a:r>
          </a:p>
          <a:p>
            <a:r>
              <a:rPr lang="en-US" dirty="0"/>
              <a:t>Environment </a:t>
            </a:r>
          </a:p>
          <a:p>
            <a:r>
              <a:rPr lang="en-US" dirty="0"/>
              <a:t>People </a:t>
            </a:r>
          </a:p>
          <a:p>
            <a:r>
              <a:rPr lang="en-US" dirty="0"/>
              <a:t>system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System design and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Objectives </a:t>
            </a:r>
          </a:p>
          <a:p>
            <a:r>
              <a:rPr lang="en-US" dirty="0"/>
              <a:t>Policy </a:t>
            </a:r>
          </a:p>
          <a:p>
            <a:r>
              <a:rPr lang="en-US" dirty="0"/>
              <a:t>Plan </a:t>
            </a:r>
          </a:p>
          <a:p>
            <a:r>
              <a:rPr lang="en-US" dirty="0"/>
              <a:t>Procedures </a:t>
            </a:r>
          </a:p>
          <a:p>
            <a:r>
              <a:rPr lang="en-US" dirty="0"/>
              <a:t>Processes </a:t>
            </a:r>
          </a:p>
          <a:p>
            <a:r>
              <a:rPr lang="en-US" dirty="0"/>
              <a:t>Budget </a:t>
            </a:r>
          </a:p>
          <a:p>
            <a:r>
              <a:rPr lang="en-US" dirty="0"/>
              <a:t>Report </a:t>
            </a:r>
          </a:p>
          <a:p>
            <a:r>
              <a:rPr lang="en-US" dirty="0"/>
              <a:t>Rules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09800"/>
            <a:ext cx="482917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85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Safety inspection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safety inspection we give time to know for a thorough inspection to be conducted to know what is happening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42386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95" y="3962400"/>
            <a:ext cx="3809005" cy="242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48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Safety Committee?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A safety committee –A representative sample group of people organized together from different areas of a workforce tasked to improve the occupational safe working conditions of that workforce and facility.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91000"/>
            <a:ext cx="4495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10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Job hazard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Employee , managers together solve the problems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200400"/>
            <a:ext cx="47053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48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19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Problem solving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852936"/>
            <a:ext cx="6624736" cy="35178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 the problem </a:t>
            </a:r>
          </a:p>
          <a:p>
            <a:r>
              <a:rPr lang="en-US" dirty="0"/>
              <a:t>Discuss causes </a:t>
            </a:r>
          </a:p>
          <a:p>
            <a:r>
              <a:rPr lang="en-US" dirty="0"/>
              <a:t>Target solutions </a:t>
            </a:r>
          </a:p>
          <a:p>
            <a:r>
              <a:rPr lang="en-US" dirty="0"/>
              <a:t>Sell solutions </a:t>
            </a:r>
          </a:p>
          <a:p>
            <a:r>
              <a:rPr lang="en-US" dirty="0"/>
              <a:t>Implement solutions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C90-0B6C-4454-B48B-565F4CED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92594"/>
            <a:ext cx="6505548" cy="24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0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 </a:t>
            </a:r>
            <a:r>
              <a:rPr lang="en-US" b="1" dirty="0" err="1"/>
              <a:t>wh</a:t>
            </a:r>
            <a:r>
              <a:rPr lang="en-US" b="1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787208" cy="20882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Who</a:t>
            </a:r>
            <a:r>
              <a:rPr lang="en-US" dirty="0"/>
              <a:t> is getting hurt ? </a:t>
            </a:r>
          </a:p>
          <a:p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 actually caused the injury ? </a:t>
            </a:r>
          </a:p>
          <a:p>
            <a:r>
              <a:rPr lang="en-US" dirty="0">
                <a:solidFill>
                  <a:srgbClr val="FF0000"/>
                </a:solidFill>
              </a:rPr>
              <a:t>When</a:t>
            </a:r>
            <a:r>
              <a:rPr lang="en-US" dirty="0"/>
              <a:t> workers are getting hurt ? </a:t>
            </a:r>
          </a:p>
          <a:p>
            <a:r>
              <a:rPr lang="en-US" dirty="0">
                <a:solidFill>
                  <a:srgbClr val="FF0000"/>
                </a:solidFill>
              </a:rPr>
              <a:t>Where</a:t>
            </a:r>
            <a:r>
              <a:rPr lang="en-US" dirty="0"/>
              <a:t> workers are getting hurt ? </a:t>
            </a:r>
          </a:p>
          <a:p>
            <a:r>
              <a:rPr lang="en-US" dirty="0">
                <a:solidFill>
                  <a:srgbClr val="FF0000"/>
                </a:solidFill>
              </a:rPr>
              <a:t>How</a:t>
            </a:r>
            <a:r>
              <a:rPr lang="en-US" dirty="0"/>
              <a:t> workers are getting hurt ?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623C7-D5DC-4F79-8E05-0B3E48C4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429000"/>
            <a:ext cx="5539627" cy="28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conduct a survey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88429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Gather a team of trained employees </a:t>
            </a:r>
          </a:p>
          <a:p>
            <a:r>
              <a:rPr lang="en-US" dirty="0"/>
              <a:t>Determine who you are going to sample </a:t>
            </a:r>
          </a:p>
          <a:p>
            <a:r>
              <a:rPr lang="en-US" dirty="0"/>
              <a:t>Decide how will you conduct the survey ? </a:t>
            </a:r>
          </a:p>
          <a:p>
            <a:r>
              <a:rPr lang="en-US" dirty="0"/>
              <a:t>Tell everyone why you are going to conduct survey ? </a:t>
            </a:r>
          </a:p>
          <a:p>
            <a:r>
              <a:rPr lang="en-US" dirty="0"/>
              <a:t>Conduct the survey </a:t>
            </a:r>
          </a:p>
          <a:p>
            <a:r>
              <a:rPr lang="en-US" dirty="0"/>
              <a:t>Summarize result </a:t>
            </a:r>
          </a:p>
          <a:p>
            <a:r>
              <a:rPr lang="en-US" dirty="0"/>
              <a:t>Discuss the result with CEO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27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Characteristics of an effective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Organized meeting </a:t>
            </a:r>
          </a:p>
          <a:p>
            <a:r>
              <a:rPr lang="en-US" dirty="0"/>
              <a:t>Good communication </a:t>
            </a:r>
          </a:p>
          <a:p>
            <a:r>
              <a:rPr lang="en-US" dirty="0"/>
              <a:t>Roles and purposes are understood </a:t>
            </a:r>
          </a:p>
          <a:p>
            <a:r>
              <a:rPr lang="en-US" dirty="0"/>
              <a:t>Standard of behavior </a:t>
            </a:r>
          </a:p>
          <a:p>
            <a:r>
              <a:rPr lang="en-US" dirty="0"/>
              <a:t>Objectives and completion dates are set </a:t>
            </a:r>
          </a:p>
          <a:p>
            <a:r>
              <a:rPr lang="en-US" dirty="0"/>
              <a:t>Members trained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B8F64-733A-467B-BCF0-09B98DD1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916832"/>
            <a:ext cx="3661455" cy="31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44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1467544"/>
            <a:ext cx="7668344" cy="750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B8840-C351-440B-B64A-EE741772115B}"/>
              </a:ext>
            </a:extLst>
          </p:cNvPr>
          <p:cNvSpPr txBox="1"/>
          <p:nvPr/>
        </p:nvSpPr>
        <p:spPr>
          <a:xfrm>
            <a:off x="827584" y="562049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https://www.convergencetraining.com/blog/how-to-make-safety-training-more-fun-and-engaging-tips-from-safety-managers</a:t>
            </a:r>
          </a:p>
        </p:txBody>
      </p:sp>
    </p:spTree>
    <p:extLst>
      <p:ext uri="{BB962C8B-B14F-4D97-AF65-F5344CB8AC3E}">
        <p14:creationId xmlns:p14="http://schemas.microsoft.com/office/powerpoint/2010/main" val="318098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Roles of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268760"/>
            <a:ext cx="8229600" cy="4525963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pPr algn="just"/>
            <a:r>
              <a:rPr lang="en-US" dirty="0"/>
              <a:t>Know the feelings and thinking of employee by survey and interview </a:t>
            </a:r>
          </a:p>
          <a:p>
            <a:pPr algn="just"/>
            <a:r>
              <a:rPr lang="en-US" dirty="0"/>
              <a:t>Analyze the behavior of employee by observing </a:t>
            </a:r>
          </a:p>
          <a:p>
            <a:pPr algn="just"/>
            <a:r>
              <a:rPr lang="en-US" dirty="0"/>
              <a:t>Do safety inspections at workplace </a:t>
            </a:r>
          </a:p>
          <a:p>
            <a:pPr algn="just"/>
            <a:r>
              <a:rPr lang="en-US" dirty="0"/>
              <a:t>Do safety audits </a:t>
            </a:r>
          </a:p>
          <a:p>
            <a:pPr algn="just"/>
            <a:r>
              <a:rPr lang="en-US" dirty="0"/>
              <a:t>Control measures and safety improvements measure should be monitored </a:t>
            </a:r>
          </a:p>
          <a:p>
            <a:pPr algn="just"/>
            <a:r>
              <a:rPr lang="en-US" dirty="0"/>
              <a:t>Evaluate quality of safety culture in long terms </a:t>
            </a:r>
          </a:p>
          <a:p>
            <a:pPr algn="just"/>
            <a:r>
              <a:rPr lang="en-US" dirty="0"/>
              <a:t>Develop and submit the written recommendations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-171400"/>
            <a:ext cx="8229600" cy="6540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Purpose of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332037"/>
            <a:ext cx="8229600" cy="452596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algn="just"/>
            <a:r>
              <a:rPr lang="en-US" dirty="0"/>
              <a:t>Help protects employee by providing knowledge of safety </a:t>
            </a:r>
          </a:p>
          <a:p>
            <a:pPr algn="just"/>
            <a:r>
              <a:rPr lang="en-US" dirty="0"/>
              <a:t>Helps protect employee by providing a solution to issues </a:t>
            </a:r>
          </a:p>
          <a:p>
            <a:pPr algn="just"/>
            <a:r>
              <a:rPr lang="en-US" dirty="0"/>
              <a:t>Bring together labor and management for health and safety </a:t>
            </a:r>
          </a:p>
          <a:p>
            <a:pPr algn="just"/>
            <a:r>
              <a:rPr lang="en-US" dirty="0"/>
              <a:t>Help the employee give training to manager , supervision and workers for better hazard identification and control and health and safety performance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afety-Committee.jpg"/>
          <p:cNvPicPr>
            <a:picLocks noChangeAspect="1"/>
          </p:cNvPicPr>
          <p:nvPr/>
        </p:nvPicPr>
        <p:blipFill>
          <a:blip r:embed="rId2" cstate="print"/>
          <a:srcRect l="6250" t="38889" r="4167"/>
          <a:stretch>
            <a:fillRect/>
          </a:stretch>
        </p:blipFill>
        <p:spPr>
          <a:xfrm>
            <a:off x="5436096" y="785794"/>
            <a:ext cx="3545560" cy="18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8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928B-E502-41D4-8A4C-FF8FE648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7D78C-A336-44E8-BE97-CD9B23FD9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8" t="18133" r="36576" b="30955"/>
          <a:stretch/>
        </p:blipFill>
        <p:spPr>
          <a:xfrm>
            <a:off x="455385" y="620688"/>
            <a:ext cx="8231415" cy="5616624"/>
          </a:xfrm>
        </p:spPr>
      </p:pic>
    </p:spTree>
    <p:extLst>
      <p:ext uri="{BB962C8B-B14F-4D97-AF65-F5344CB8AC3E}">
        <p14:creationId xmlns:p14="http://schemas.microsoft.com/office/powerpoint/2010/main" val="222803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3F21-DC7C-4ECE-A1E8-CD67491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872BD-6BF2-4F3A-839A-D3189540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38" t="18133" r="36576" b="27773"/>
          <a:stretch/>
        </p:blipFill>
        <p:spPr>
          <a:xfrm>
            <a:off x="323529" y="274638"/>
            <a:ext cx="8568952" cy="6308724"/>
          </a:xfrm>
        </p:spPr>
      </p:pic>
    </p:spTree>
    <p:extLst>
      <p:ext uri="{BB962C8B-B14F-4D97-AF65-F5344CB8AC3E}">
        <p14:creationId xmlns:p14="http://schemas.microsoft.com/office/powerpoint/2010/main" val="308457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Functions of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have knowledge 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Skills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Abilities </a:t>
            </a:r>
          </a:p>
          <a:p>
            <a:pPr marL="0" indent="0">
              <a:buNone/>
            </a:pPr>
            <a:r>
              <a:rPr lang="en-US" dirty="0"/>
              <a:t>of health and safety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32789-A321-4451-B92E-0A5B460C0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95129"/>
            <a:ext cx="328498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Benefits of safety committee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hazards </a:t>
            </a:r>
          </a:p>
          <a:p>
            <a:r>
              <a:rPr lang="en-US" dirty="0"/>
              <a:t>protect employee and employer </a:t>
            </a:r>
          </a:p>
          <a:p>
            <a:r>
              <a:rPr lang="en-US" dirty="0"/>
              <a:t>Communication between labor and management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3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Duties of safety committee members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Receive concerns , reports and suggestions by employees and give them to manager level and give the management level response to employees </a:t>
            </a:r>
          </a:p>
          <a:p>
            <a:r>
              <a:rPr lang="en-US" dirty="0"/>
              <a:t>Workplace inspection </a:t>
            </a:r>
          </a:p>
          <a:p>
            <a:r>
              <a:rPr lang="en-US" dirty="0"/>
              <a:t>Receiving training </a:t>
            </a:r>
          </a:p>
          <a:p>
            <a:r>
              <a:rPr lang="en-US" dirty="0"/>
              <a:t>Attending meetings </a:t>
            </a:r>
          </a:p>
          <a:p>
            <a:r>
              <a:rPr lang="en-US" dirty="0"/>
              <a:t>Control measures and safety improvement progress </a:t>
            </a:r>
          </a:p>
          <a:p>
            <a:r>
              <a:rPr lang="en-US" dirty="0"/>
              <a:t>Monitoring </a:t>
            </a:r>
          </a:p>
          <a:p>
            <a:r>
              <a:rPr lang="en-US" dirty="0"/>
              <a:t>Hazard identification </a:t>
            </a:r>
          </a:p>
          <a:p>
            <a:r>
              <a:rPr lang="en-US" dirty="0"/>
              <a:t>communication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1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540</Words>
  <Application>Microsoft Office PowerPoint</Application>
  <PresentationFormat>On-screen Show (4:3)</PresentationFormat>
  <Paragraphs>120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Office Theme</vt:lpstr>
      <vt:lpstr>  EFFECTIVE SAFETY COMMITTEES </vt:lpstr>
      <vt:lpstr>What is a Safety Committee?</vt:lpstr>
      <vt:lpstr> Roles of safety committee </vt:lpstr>
      <vt:lpstr> Purpose of safety committee </vt:lpstr>
      <vt:lpstr>PowerPoint Presentation</vt:lpstr>
      <vt:lpstr>PowerPoint Presentation</vt:lpstr>
      <vt:lpstr> Functions of safety committee </vt:lpstr>
      <vt:lpstr> Benefits of safety committee </vt:lpstr>
      <vt:lpstr> Duties of safety committee members </vt:lpstr>
      <vt:lpstr>PowerPoint Presentation</vt:lpstr>
      <vt:lpstr>Benefits of training the safety committee </vt:lpstr>
      <vt:lpstr>Three areas for effective safety committee training </vt:lpstr>
      <vt:lpstr>Hierarchy of controls </vt:lpstr>
      <vt:lpstr>Accident investigation procedures </vt:lpstr>
      <vt:lpstr>Causes of accident report failures </vt:lpstr>
      <vt:lpstr>Causes of majority injuries </vt:lpstr>
      <vt:lpstr>Hazardous conditions </vt:lpstr>
      <vt:lpstr>System design and implementation </vt:lpstr>
      <vt:lpstr>Safety inspection </vt:lpstr>
      <vt:lpstr>Job hazard analysis </vt:lpstr>
      <vt:lpstr>Problem solving techniques </vt:lpstr>
      <vt:lpstr>5 wh analysis </vt:lpstr>
      <vt:lpstr>How to conduct a survey </vt:lpstr>
      <vt:lpstr>Characteristics of an effective safety committee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EFFECTIVE SAFETY COMMITTEES </dc:title>
  <dc:creator>R.THILAKAVATHI</dc:creator>
  <cp:lastModifiedBy>Praveen D</cp:lastModifiedBy>
  <cp:revision>36</cp:revision>
  <dcterms:created xsi:type="dcterms:W3CDTF">2017-07-17T04:13:21Z</dcterms:created>
  <dcterms:modified xsi:type="dcterms:W3CDTF">2023-02-02T05:06:54Z</dcterms:modified>
</cp:coreProperties>
</file>